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8" r:id="rId4"/>
    <p:sldId id="271" r:id="rId5"/>
    <p:sldId id="258" r:id="rId6"/>
    <p:sldId id="259" r:id="rId7"/>
    <p:sldId id="260" r:id="rId8"/>
    <p:sldId id="269" r:id="rId9"/>
    <p:sldId id="270" r:id="rId10"/>
    <p:sldId id="263" r:id="rId11"/>
    <p:sldId id="266" r:id="rId12"/>
    <p:sldId id="272" r:id="rId13"/>
    <p:sldId id="267" r:id="rId14"/>
    <p:sldId id="27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2DC9D-750A-4779-B94C-819B70902017}" v="949" dt="2021-10-22T21:16:46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5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99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437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437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00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30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18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706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617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232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03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5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362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380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59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92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5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08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rationdignite.com/" TargetMode="External"/><Relationship Id="rId2" Type="http://schemas.openxmlformats.org/officeDocument/2006/relationships/hyperlink" Target="https://www.patrimoine-religieux.qc.ca/fr/publications/eglises-reinvente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CURBS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2060"/>
                </a:solidFill>
                <a:cs typeface="Calibri Light"/>
              </a:rPr>
              <a:t>Sauvegarde </a:t>
            </a:r>
            <a:r>
              <a:rPr lang="de-DE" b="1" dirty="0" smtClean="0">
                <a:solidFill>
                  <a:srgbClr val="002060"/>
                </a:solidFill>
                <a:cs typeface="Calibri Light"/>
              </a:rPr>
              <a:t/>
            </a:r>
            <a:br>
              <a:rPr lang="de-DE" b="1" dirty="0" smtClean="0">
                <a:solidFill>
                  <a:srgbClr val="002060"/>
                </a:solidFill>
                <a:cs typeface="Calibri Light"/>
              </a:rPr>
            </a:br>
            <a:r>
              <a:rPr lang="de-DE" b="1" dirty="0" smtClean="0">
                <a:solidFill>
                  <a:srgbClr val="002060"/>
                </a:solidFill>
                <a:cs typeface="Calibri Light"/>
              </a:rPr>
              <a:t>des </a:t>
            </a:r>
            <a:r>
              <a:rPr lang="de-DE" b="1" dirty="0">
                <a:solidFill>
                  <a:srgbClr val="002060"/>
                </a:solidFill>
                <a:cs typeface="Calibri Light"/>
              </a:rPr>
              <a:t>églises</a:t>
            </a:r>
            <a:r>
              <a:rPr lang="de-DE" b="1" dirty="0">
                <a:solidFill>
                  <a:srgbClr val="002060"/>
                </a:solidFill>
                <a:cs typeface="Calibri Light"/>
              </a:rPr>
              <a:t> </a:t>
            </a:r>
            <a:r>
              <a:rPr lang="de-DE" b="1" dirty="0" smtClean="0">
                <a:solidFill>
                  <a:srgbClr val="002060"/>
                </a:solidFill>
                <a:cs typeface="Calibri Light"/>
              </a:rPr>
              <a:t>rurales</a:t>
            </a:r>
            <a:r>
              <a:rPr lang="de-DE" b="1" dirty="0">
                <a:solidFill>
                  <a:srgbClr val="002060"/>
                </a:solidFill>
                <a:cs typeface="Calibri Light"/>
              </a:rPr>
              <a:t> 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cs typeface="Calibri"/>
            </a:endParaRPr>
          </a:p>
          <a:p>
            <a:r>
              <a:rPr lang="fr-CA" sz="1600" b="1" dirty="0" smtClean="0">
                <a:solidFill>
                  <a:srgbClr val="002060"/>
                </a:solidFill>
              </a:rPr>
              <a:t>Colloque de Rues principales </a:t>
            </a:r>
          </a:p>
          <a:p>
            <a:r>
              <a:rPr lang="fr-CA" sz="1600" b="1" dirty="0" smtClean="0">
                <a:solidFill>
                  <a:srgbClr val="002060"/>
                </a:solidFill>
              </a:rPr>
              <a:t>Trois-Rivières, 27 octobre 2021 </a:t>
            </a:r>
            <a:endParaRPr lang="de-DE" sz="16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31A2A0D9-7BD6-4879-A463-016ECE30E1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6125" y="3599637"/>
            <a:ext cx="1628775" cy="1628775"/>
          </a:xfrm>
          <a:prstGeom prst="rect">
            <a:avLst/>
          </a:prstGeom>
        </p:spPr>
      </p:pic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FE92006E-D599-47A2-AB9D-C2DC3880FC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8809" y="3565951"/>
            <a:ext cx="1148576" cy="17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C69F9C-463E-4CCC-8FFC-3C487BC2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cs typeface="Calibri Light"/>
              </a:rPr>
              <a:t>Une stratégie inclusive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D79EE18-6747-4E7B-B0B1-FD4CC767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2" y="2556932"/>
            <a:ext cx="8254313" cy="331893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S’assurer que les organismes clés de la communauté soient partie prenante 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Inventorier les besoins d’espace du milieu et le projets potentiels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Définir une base de projet multifonctionnel au préalable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Consulter la population sur cette base de projet de reconversion de l’église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Maintenir un espace cérémoniel (baptêmes, mariages, funérailles) multiconfessionnel.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Toujours garder l’objectif de la sauvegarde de ce patrimoine local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https://www.patrimoine-culturel.gouv.qc.ca/rpcq/document/rpcq_bien_154649_247711.JPG?id=2477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5677" y="2833154"/>
            <a:ext cx="2565184" cy="187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87528" y="4727144"/>
            <a:ext cx="2324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b="1" dirty="0" smtClean="0">
                <a:solidFill>
                  <a:srgbClr val="002060"/>
                </a:solidFill>
              </a:rPr>
              <a:t>Saint-Narcisse-de-Rimouski</a:t>
            </a:r>
            <a:endParaRPr lang="fr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04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BBB73D-97F9-43AB-89F8-1F12E29A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cs typeface="Calibri Light"/>
              </a:rPr>
              <a:t>Redonner vie à un lieu commun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5F5416-90D9-47ED-B5EC-B5BDD053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95" y="2556932"/>
            <a:ext cx="7068064" cy="3318936"/>
          </a:xfrm>
        </p:spPr>
        <p:txBody>
          <a:bodyPr>
            <a:normAutofit/>
          </a:bodyPr>
          <a:lstStyle/>
          <a:p>
            <a:r>
              <a:rPr lang="fr-FR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première rencontre est le lieu où les participants prennent conscience de la situation de l’église et du risque qui plane sur elle.</a:t>
            </a:r>
          </a:p>
          <a:p>
            <a:r>
              <a:rPr lang="fr-FR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donner le droit de </a:t>
            </a:r>
            <a:r>
              <a:rPr lang="fr-FR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rêver pour réinventer l’église comme lieu commun!</a:t>
            </a:r>
            <a:endParaRPr lang="fr-FR" sz="16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deuxième rencontre vise à dessiner les bases du projet de réappropriation de l’église par la communauté à partir des besoins, des idées de la </a:t>
            </a:r>
            <a:r>
              <a:rPr lang="fr-FR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communauté.</a:t>
            </a:r>
          </a:p>
          <a:p>
            <a:r>
              <a:rPr lang="fr-FR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création d’un comité conjoint composé des représentants-es de la fabrique, de la municipalité, du comité de développement local et des autres organismes intéressés.</a:t>
            </a:r>
          </a:p>
          <a:p>
            <a:r>
              <a:rPr lang="fr-FR" sz="1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Favoriser un organisme à but non lucratif autonome comme promoteur.</a:t>
            </a:r>
          </a:p>
          <a:p>
            <a:endParaRPr lang="fr-FR" sz="16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FR" sz="16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http://www.dioceserimouski.com/egl/egl/biencour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374" y="3336324"/>
            <a:ext cx="3527082" cy="227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745231" y="5634530"/>
            <a:ext cx="3716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La-Nativité-de-la-Sainte-Vierge-de-Biencourt</a:t>
            </a:r>
            <a:endParaRPr lang="fr-CA" sz="1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13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</a:rPr>
              <a:t>Des projets polyvalents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6692" y="2479589"/>
            <a:ext cx="8394357" cy="3558745"/>
          </a:xfrm>
        </p:spPr>
        <p:txBody>
          <a:bodyPr>
            <a:normAutofit fontScale="92500"/>
          </a:bodyPr>
          <a:lstStyle/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Transfert à une corporation collective indépendante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Maintien d’une chapelle dans une église désacralisée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Conserver la nef comme salle polyvalente </a:t>
            </a:r>
            <a:r>
              <a:rPr lang="fr-CA" sz="15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(messe, spectacle, colloque, etc.)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Scinder les usages </a:t>
            </a:r>
            <a:r>
              <a:rPr lang="fr-CA" sz="1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(jubé, narthex, sacristie, sous-sol, etc.)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Énergies renouvelables </a:t>
            </a:r>
            <a:r>
              <a:rPr lang="fr-CA" sz="15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(toit et murs solaires thermiques et photovoltaïques, masse thermique, etc.)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Intégrer des composantes touristiques </a:t>
            </a:r>
            <a:r>
              <a:rPr lang="fr-CA" sz="1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(enjeux sociaux et économiques)</a:t>
            </a:r>
          </a:p>
          <a:p>
            <a:r>
              <a:rPr lang="fr-CA" sz="2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nouvelles technologies au service de la multifonctionnalité</a:t>
            </a:r>
            <a:endParaRPr lang="fr-CA" sz="2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http://www.dioceserimouski.com/egl/egl/auclair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4574" y="2495057"/>
            <a:ext cx="2382408" cy="23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218141" y="4868562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Saint-Émile d’Auclair</a:t>
            </a:r>
            <a:endParaRPr lang="fr-CA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AB71DE-BDAA-4683-B0EA-6D9FA58F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cs typeface="Calibri Light"/>
              </a:rPr>
              <a:t>Conclusions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87DEC2B-DD62-4820-8644-DDF06D7D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2556932"/>
            <a:ext cx="7900087" cy="33189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Urgence d'agir pour sauvegarder le patrimoine religieux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Initier la première rencontre fabrique, municipalité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 autres organisations de la communauté.</a:t>
            </a:r>
            <a:endParaRPr lang="fr-FR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Recréer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solidarités locales </a:t>
            </a:r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autour d'un projet commun</a:t>
            </a:r>
          </a:p>
          <a:p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Répondre aux besoins de la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communauté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laïque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religieuse</a:t>
            </a:r>
            <a:endParaRPr lang="fr-FR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réapproprier le patrimoine collectif </a:t>
            </a:r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pour mieux le conserver!</a:t>
            </a:r>
            <a:endParaRPr lang="fr-FR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http://www.dioceserimouski.com/egl/egl/lejeun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968" y="2463466"/>
            <a:ext cx="2793399" cy="25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666205" y="5033319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Saint-Godard-de-Lejeune</a:t>
            </a:r>
            <a:endParaRPr lang="fr-CA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90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</a:rPr>
              <a:t>Remerciements et références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978" y="2556932"/>
            <a:ext cx="10204619" cy="3318936"/>
          </a:xfrm>
        </p:spPr>
        <p:txBody>
          <a:bodyPr>
            <a:normAutofit lnSpcReduction="10000"/>
          </a:bodyPr>
          <a:lstStyle/>
          <a:p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10 communautés de Saint-Jean-de-la-Lande, Auclair, Lejeune, Biencourt, Esprit-Saint, La Trinité-des-Monts, Saint-Marcellin, Saint-Narcisse-de-Rimouski, Saint-Donat et             </a:t>
            </a:r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Saint-Gabriel-de-Rimouski</a:t>
            </a:r>
          </a:p>
          <a:p>
            <a:endParaRPr lang="fr-CA" sz="8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Conseil du patrimoine religieux du Québec : Des églises réinventées   </a:t>
            </a:r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https://www.patrimoine-religieux.qc.ca/fr/publications/eglises-reinventees</a:t>
            </a:r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fr-CA" sz="19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CA" sz="9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Centre de mise en valeur des Opérations Dignité : </a:t>
            </a:r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www.operationdignite.com</a:t>
            </a:r>
            <a:endParaRPr lang="fr-CA" sz="19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Coalition Urgence Rurale du Bas-Saint-Laurent:  </a:t>
            </a:r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www.facebook.com/CURBSL/</a:t>
            </a:r>
            <a:r>
              <a:rPr lang="fr-CA" sz="19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None/>
            </a:pPr>
            <a:r>
              <a:rPr lang="fr-CA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Merci!</a:t>
            </a:r>
            <a:endParaRPr lang="fr-CA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</a:rPr>
              <a:t>Un peu d’histoire</a:t>
            </a:r>
            <a:endParaRPr lang="fr-CA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 descr="Église Trinité des Mo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8022" y="2751436"/>
            <a:ext cx="4981220" cy="2750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644" y="2618851"/>
            <a:ext cx="6096000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Depuis les débuts de la colonisation en Nouvelle-France la religion a été l'élément d'unification dans les communautés.</a:t>
            </a:r>
          </a:p>
          <a:p>
            <a:endParaRPr lang="fr-FR" sz="8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SzPct val="114999"/>
            </a:pP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 paroissiens ont élevés des temples pour </a:t>
            </a: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réunir </a:t>
            </a: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leur communauté.</a:t>
            </a:r>
          </a:p>
          <a:p>
            <a:pPr>
              <a:buSzPct val="114999"/>
            </a:pPr>
            <a:endParaRPr lang="fr-FR" sz="105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Riches et pauvres s'unissaient pour construire et orner leurs églises de vitraux et </a:t>
            </a: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parures!</a:t>
            </a:r>
            <a:endParaRPr lang="fr-FR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  <a:buNone/>
            </a:pPr>
            <a:endParaRPr lang="fr-FR" sz="105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SzPct val="114999"/>
            </a:pP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 baisse de pratique religieuse met aujourd'hui en péril ce patrimoine collectif dans toutes le municipalités et quartiers du Québec!</a:t>
            </a:r>
            <a:r>
              <a:rPr lang="fr-F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fr-F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088" y="949180"/>
            <a:ext cx="7411993" cy="1303867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rgbClr val="002060"/>
                </a:solidFill>
              </a:rPr>
              <a:t>Église d’Esprit-Saint </a:t>
            </a:r>
            <a:br>
              <a:rPr lang="fr-CA" b="1" dirty="0" smtClean="0">
                <a:solidFill>
                  <a:srgbClr val="002060"/>
                </a:solidFill>
              </a:rPr>
            </a:br>
            <a:r>
              <a:rPr lang="fr-CA" b="1" dirty="0" smtClean="0">
                <a:solidFill>
                  <a:srgbClr val="002060"/>
                </a:solidFill>
              </a:rPr>
              <a:t>Projet 2019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6162" y="3344562"/>
            <a:ext cx="9990435" cy="2531306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Fabrique d’Esprit-Saint peine à entretenir son église (marchés aux puces, collectes, tirages, etc.)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Foyer des mouvements populaires des Opérations Dignité pour freiner les fermetures des villages de l’Est-du-Québec dans les années 70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Création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d’un comité conjoint avec la  fabrique, la municipalité, la Corporation de développement et le Centre Opérations Dignité pour la requalification de l’église. </a:t>
            </a:r>
            <a:endParaRPr lang="fr-CA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239" y="634313"/>
            <a:ext cx="3895466" cy="25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774357"/>
            <a:ext cx="9601196" cy="1161536"/>
          </a:xfrm>
        </p:spPr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</a:rPr>
              <a:t>Les Opérations Dignité</a:t>
            </a:r>
            <a:endParaRPr lang="fr-CA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297" y="2532749"/>
            <a:ext cx="5725298" cy="336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3168" y="2454876"/>
            <a:ext cx="4934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1970 – L’État veut fermer 140 localités 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l’Est-du-Québec</a:t>
            </a:r>
          </a:p>
          <a:p>
            <a:endParaRPr lang="fr-CA" sz="8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mouvement populaire se lève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 Opération Dignité »</a:t>
            </a:r>
            <a:endParaRPr lang="fr-CA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CA" sz="8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1971-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de 6000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personnes de l’Est-du-Québec se réunissent  à l’église d’Esprit-Saint pour faire reculer le gouvernement</a:t>
            </a:r>
          </a:p>
          <a:p>
            <a:endParaRPr lang="fr-CA" sz="8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1972 – Le gouvernement recule et arrête les fermetures obligatoire.</a:t>
            </a:r>
          </a:p>
          <a:p>
            <a:endParaRPr lang="fr-CA" sz="8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mobilisations populaires continuent pour réclamer la dignité des communautés rurale! 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5803974" y="5920286"/>
            <a:ext cx="5589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Grand rassemblement d’opération Dignité 2, Église d’Esprit-Saint, 15 août 1971</a:t>
            </a:r>
            <a:endParaRPr lang="fr-CA" sz="1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23B1BF-9FA6-4B4A-A5D1-3BD0A788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laïciser pour sauvegarder le </a:t>
            </a:r>
            <a:r>
              <a:rPr lang="fr-FR" sz="3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patrimoine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0526AB4-AD72-4D30-88F6-6A0E40E1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735" y="2556932"/>
            <a:ext cx="9036908" cy="331893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projet d’Esprit-Saint est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forcé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changer de promoteur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</a:t>
            </a:r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fabriques responsables des églises et presbytères n'ont plus ressources pour entretenir et chauffer les églises.</a:t>
            </a:r>
          </a:p>
          <a:p>
            <a:pPr>
              <a:buSzPct val="114999"/>
            </a:pPr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gouvernement interdit maintenant les investissements dans les édifices religieux toujours sacralisé.</a:t>
            </a:r>
          </a:p>
          <a:p>
            <a:pPr>
              <a:buSzPct val="114999"/>
            </a:pPr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fabriques sont donc livrées à elle-même pour sauvegarder leurs églises.</a:t>
            </a:r>
          </a:p>
          <a:p>
            <a:pPr>
              <a:buSzPct val="114999"/>
            </a:pPr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Tout ce patrimoine est donc en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péril</a:t>
            </a:r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pic>
        <p:nvPicPr>
          <p:cNvPr id="4" name="Image 3" descr="http://www.dioceserimouski.com/egl/egl/st-gabriel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0032" y="2477265"/>
            <a:ext cx="1860207" cy="244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630487" y="4958120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Saint-Gabriel-de-Rimouski</a:t>
            </a:r>
            <a:endParaRPr lang="fr-CA" sz="1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92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C145EB-DB7F-43C9-B212-A6123EF5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Communautés rurales et patrimoine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2F6FFBF-C333-4D1A-87C1-0BFD36DF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22" y="2556932"/>
            <a:ext cx="8147221" cy="3318936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plupart des petites municipalités de moins de 2000 habitants au Québec n'ont pas de politique et programme pour la sauvegarde du patrimoine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petites communautés peinent aussi à entretenir le édifices déjà sous leurs responsabilités.</a:t>
            </a:r>
            <a:endParaRPr lang="fr-FR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églises deviennent une charge additionnelle que les contribuables ne sont pas nécessairement prêts à assumer.</a:t>
            </a:r>
            <a:endParaRPr lang="fr-FR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FR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SzPct val="114999"/>
            </a:pPr>
            <a:endParaRPr lang="fr-FR" dirty="0"/>
          </a:p>
        </p:txBody>
      </p:sp>
      <p:pic>
        <p:nvPicPr>
          <p:cNvPr id="5" name="Image 4" descr="http://www.dioceserimouski.com/egl/egl/st-dona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103" y="2566092"/>
            <a:ext cx="2407894" cy="25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9431924" y="5181600"/>
            <a:ext cx="1545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rgbClr val="002060"/>
                </a:solidFill>
                <a:latin typeface="+mj-lt"/>
              </a:rPr>
              <a:t>Saint-Donat (Mitis)</a:t>
            </a:r>
            <a:endParaRPr lang="fr-CA" sz="1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58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AE2562-039A-4785-95CE-75EA1A67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823784"/>
            <a:ext cx="10742140" cy="1243913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cs typeface="Calibri Light"/>
              </a:rPr>
              <a:t>Enjeux de développement durable </a:t>
            </a:r>
            <a:br>
              <a:rPr lang="fr-FR" sz="2800" b="1" dirty="0" smtClean="0">
                <a:solidFill>
                  <a:srgbClr val="002060"/>
                </a:solidFill>
                <a:cs typeface="Calibri Light"/>
              </a:rPr>
            </a:br>
            <a:r>
              <a:rPr lang="fr-FR" sz="2800" b="1" dirty="0" smtClean="0">
                <a:solidFill>
                  <a:srgbClr val="002060"/>
                </a:solidFill>
                <a:cs typeface="Calibri Light"/>
              </a:rPr>
              <a:t>de la sauvegarde des églises pour nos  </a:t>
            </a:r>
            <a:r>
              <a:rPr lang="fr-FR" sz="2800" b="1" dirty="0" smtClean="0">
                <a:solidFill>
                  <a:srgbClr val="002060"/>
                </a:solidFill>
                <a:cs typeface="Calibri Light"/>
              </a:rPr>
              <a:t>communautés rurales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5B3557F-70E8-48F4-A467-087A778C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54" y="2463114"/>
            <a:ext cx="8254313" cy="36823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Économique</a:t>
            </a: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coûts de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restauration et d’opération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 églises sont </a:t>
            </a:r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très élevés</a:t>
            </a:r>
            <a:endParaRPr lang="fr-FR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Structurer un projet autonome économiquement</a:t>
            </a:r>
            <a:endParaRPr lang="fr-FR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Social</a:t>
            </a:r>
            <a:endParaRPr lang="fr-FR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L’église </a:t>
            </a:r>
            <a:r>
              <a:rPr lang="fr-F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 </a:t>
            </a:r>
            <a:r>
              <a:rPr lang="fr-F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associé </a:t>
            </a:r>
            <a:r>
              <a:rPr lang="fr-F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à celui de la survie de la </a:t>
            </a:r>
            <a:r>
              <a:rPr lang="fr-F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communauté</a:t>
            </a:r>
          </a:p>
          <a:p>
            <a:r>
              <a:rPr lang="fr-FR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L’importance de créer un projet rassembleur</a:t>
            </a:r>
            <a:endParaRPr lang="fr-FR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Environnemental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églises sont 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chauffées en majorité aux énergies fossiles.</a:t>
            </a:r>
            <a:endParaRPr lang="fr-FR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potentiel de production d’énergies renouvelables est ignoré</a:t>
            </a:r>
            <a:endParaRPr lang="fr-FR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FR" dirty="0"/>
          </a:p>
        </p:txBody>
      </p:sp>
      <p:pic>
        <p:nvPicPr>
          <p:cNvPr id="4" name="Image 3" descr="http://www.dioceserimouski.com/egl/egl/st-jean-de-la-land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871" y="3833812"/>
            <a:ext cx="2771143" cy="189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913340" y="576648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Saint-Jean-de-la-Lande</a:t>
            </a:r>
            <a:endParaRPr lang="fr-CA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2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</a:rPr>
              <a:t>2021 diocèse de Rimouski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5503" y="2438400"/>
            <a:ext cx="8789773" cy="3649362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Annonce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diocèse que 50% des fabriques seront dissoutes d’ici 2 ans, soit plus de 80 églises sont directement en péril!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Conseil du patrimoine religieux du Québec lance un concours en juillet 2021 qui permet de défrayer les coûts d’études techniques ou de restauration des églises.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Coalition Urgence Rurale du Bas-Saint-Laurent et le Centre de mise en valeur des Opérations Dignité s’unissent pour réaliser une tournée d’information dans les communautés afin de sauvegarder nos églises</a:t>
            </a:r>
            <a:r>
              <a:rPr lang="fr-CA" dirty="0" smtClean="0"/>
              <a:t>.</a:t>
            </a:r>
          </a:p>
          <a:p>
            <a:endParaRPr lang="fr-CA" dirty="0"/>
          </a:p>
        </p:txBody>
      </p:sp>
      <p:pic>
        <p:nvPicPr>
          <p:cNvPr id="4" name="Image 3" descr="http://www.dioceserimouski.com/egl/egl/st-marcellin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2854" y="3138100"/>
            <a:ext cx="2195383" cy="19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662984" y="5033319"/>
            <a:ext cx="1386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Saint-Marcellin</a:t>
            </a:r>
            <a:endParaRPr lang="fr-CA" sz="1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002060"/>
                </a:solidFill>
              </a:rPr>
              <a:t>Une nouvelle opération dignité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6692" y="2556932"/>
            <a:ext cx="8081319" cy="3318936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 assemblées d’informations réalisées dans 9 municipalités du Bas-Saint-Laurent ont permis de déposer 9 projets de requalification d’églises.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Chaque projet vise à répondre à des besoins du milieu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multifonctionnalité des lieux est une constante.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L’enjeu de la désacralisation est abordée avec respect et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vise une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réappropriation des lieux par la communauté.</a:t>
            </a:r>
          </a:p>
          <a:p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L’intégration d’éléments touristiques comme source de </a:t>
            </a:r>
            <a:r>
              <a:rPr lang="fr-C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revenus autonomes (centre interprétation, hébergement, café, etc.)</a:t>
            </a:r>
            <a:endParaRPr lang="fr-CA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3" descr="http://www.dioceserimouski.com/egl/egl/trinite-des-mont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0920" y="3135526"/>
            <a:ext cx="2820944" cy="194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086335" y="5099222"/>
            <a:ext cx="1819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Trinité-des-Monts</a:t>
            </a:r>
            <a:endParaRPr lang="fr-CA" sz="1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824</Words>
  <Application>Microsoft Office PowerPoint</Application>
  <PresentationFormat>Personnalisé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Organic</vt:lpstr>
      <vt:lpstr>Sauvegarde  des églises rurales </vt:lpstr>
      <vt:lpstr>Un peu d’histoire</vt:lpstr>
      <vt:lpstr>Église d’Esprit-Saint  Projet 2019</vt:lpstr>
      <vt:lpstr>Les Opérations Dignité</vt:lpstr>
      <vt:lpstr>Se laïciser pour sauvegarder le patrimoine</vt:lpstr>
      <vt:lpstr>Communautés rurales et patrimoine</vt:lpstr>
      <vt:lpstr>Enjeux de développement durable  de la sauvegarde des églises pour nos  communautés rurales</vt:lpstr>
      <vt:lpstr>2021 diocèse de Rimouski</vt:lpstr>
      <vt:lpstr>Une nouvelle opération dignité</vt:lpstr>
      <vt:lpstr>Une stratégie inclusive</vt:lpstr>
      <vt:lpstr>Redonner vie à un lieu commun</vt:lpstr>
      <vt:lpstr>Des projets polyvalents</vt:lpstr>
      <vt:lpstr>Conclusions</vt:lpstr>
      <vt:lpstr>Remerciements et références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</cp:lastModifiedBy>
  <cp:revision>228</cp:revision>
  <dcterms:created xsi:type="dcterms:W3CDTF">2021-10-22T20:41:57Z</dcterms:created>
  <dcterms:modified xsi:type="dcterms:W3CDTF">2021-10-24T22:35:25Z</dcterms:modified>
</cp:coreProperties>
</file>