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9" r:id="rId4"/>
    <p:sldId id="257" r:id="rId5"/>
    <p:sldId id="260" r:id="rId6"/>
    <p:sldId id="266" r:id="rId7"/>
    <p:sldId id="261" r:id="rId8"/>
    <p:sldId id="264" r:id="rId9"/>
    <p:sldId id="268" r:id="rId10"/>
    <p:sldId id="262" r:id="rId11"/>
    <p:sldId id="263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42EA4-6FC0-4BAD-8FB9-0A1319923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16D3193-67FB-461A-903E-2237CD9EF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3A951-68B7-4E8E-9C7D-650BBC5C0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6776-A517-4B00-8579-CD3466D1E623}" type="datetimeFigureOut">
              <a:rPr lang="fr-CA" smtClean="0"/>
              <a:t>2021-10-26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36837C-9EC9-4198-B04E-42F29034C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9B0871-0983-4212-A8BA-D137E2327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D7F6-E9C7-42E3-998F-3BAC7F11840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054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959678-47BF-4D55-BE54-4E1C7ADBD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FACC82-2258-4ECD-84F2-AC3880EF5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4B82D1-73B5-4388-A041-B89AF93CC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6776-A517-4B00-8579-CD3466D1E623}" type="datetimeFigureOut">
              <a:rPr lang="fr-CA" smtClean="0"/>
              <a:t>2021-10-26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1DD7BB-1543-4128-B4F9-F696C806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EAB1C1-7E36-4F84-9C9F-617AB053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D7F6-E9C7-42E3-998F-3BAC7F11840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9574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9197523-AA6E-4B35-87B3-255903B40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92A79F-E201-47E5-BD33-266298DE6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EF46B6-E50D-4523-9602-9FAE1DE0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6776-A517-4B00-8579-CD3466D1E623}" type="datetimeFigureOut">
              <a:rPr lang="fr-CA" smtClean="0"/>
              <a:t>2021-10-26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31D616-3195-4561-8753-861D2292D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275717-0988-473A-B828-3D4C775B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D7F6-E9C7-42E3-998F-3BAC7F11840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035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AC0825-AAF9-4469-8F0D-8A8ACA8BF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F46E99-209A-40CE-A1AE-87649271B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09CE19-DDF5-426C-812A-F2189BC4D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6776-A517-4B00-8579-CD3466D1E623}" type="datetimeFigureOut">
              <a:rPr lang="fr-CA" smtClean="0"/>
              <a:t>2021-10-26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437603-94D2-495C-8E23-D8CEAA22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1ABB4C-65B6-4510-AC5F-650486E0B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D7F6-E9C7-42E3-998F-3BAC7F11840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0236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276621-67BB-447B-808F-F6EB5735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F4DA14-A6D1-4D84-B9C5-C70A937F7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8CD846-3723-40D9-AC38-E70B509EE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6776-A517-4B00-8579-CD3466D1E623}" type="datetimeFigureOut">
              <a:rPr lang="fr-CA" smtClean="0"/>
              <a:t>2021-10-26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46F711-3A7D-4802-9117-E4CE04F69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55BBC5-A12C-4F27-B189-1921725F0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D7F6-E9C7-42E3-998F-3BAC7F11840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9433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028B71-D3EE-42B1-9479-35E4C140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B0FE86-0817-44DC-8FD7-53250D3D0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5BAC6C-CFF5-41AE-9FF0-843DC55A3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27E31E-64C7-4726-8AAA-CF8480C3B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6776-A517-4B00-8579-CD3466D1E623}" type="datetimeFigureOut">
              <a:rPr lang="fr-CA" smtClean="0"/>
              <a:t>2021-10-26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BF846F-9E02-406F-A7E5-E9F8BDC43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27F60F-A1BD-4316-BEAA-CDBD46A11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D7F6-E9C7-42E3-998F-3BAC7F11840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6703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7591AD-6EBA-4777-A9D5-F04AD6B43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4BB3E8-708B-4B6B-B861-907BB2682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A317B09-9029-4378-BFE5-199A2A541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9809F0C-3AF5-420D-BF54-A77B415487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2020E74-0339-4C0F-A789-180EA21A2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D20BC54-B39D-421F-94BF-981627B0A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6776-A517-4B00-8579-CD3466D1E623}" type="datetimeFigureOut">
              <a:rPr lang="fr-CA" smtClean="0"/>
              <a:t>2021-10-26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0CD3FDE-0E2B-4807-8271-ABD2C434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7A75E36-49E8-4CA8-927C-38B6FBC7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D7F6-E9C7-42E3-998F-3BAC7F11840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672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7E2257-B189-4A72-BE08-32C8C4C8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B60682D-1B13-4EF9-904E-C72004748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6776-A517-4B00-8579-CD3466D1E623}" type="datetimeFigureOut">
              <a:rPr lang="fr-CA" smtClean="0"/>
              <a:t>2021-10-26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37DA2D-94F8-4EDD-86B6-CC6E655B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443776-5C76-4AD9-BE5E-3E96F9BF4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D7F6-E9C7-42E3-998F-3BAC7F11840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64430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C419651-12D8-4793-B642-8A954AF17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6776-A517-4B00-8579-CD3466D1E623}" type="datetimeFigureOut">
              <a:rPr lang="fr-CA" smtClean="0"/>
              <a:t>2021-10-26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86BA0E-DA6E-45C0-8065-00AFB32C8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17DD9C-BBC7-46FD-84FD-860417683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D7F6-E9C7-42E3-998F-3BAC7F11840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528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C1E730-8915-47EB-9A1E-5BDE2AD9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4947A1-2328-4879-A8EF-D8AB2D6D3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88371F-FA2B-4A5B-A5D5-C916D1679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843B0B-2AC3-46F5-84AF-B1409F7A0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6776-A517-4B00-8579-CD3466D1E623}" type="datetimeFigureOut">
              <a:rPr lang="fr-CA" smtClean="0"/>
              <a:t>2021-10-26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EA5370-8C5F-4F98-8CAF-52822FB3B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88B0EF-D4DD-43ED-994A-80FB3AD6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D7F6-E9C7-42E3-998F-3BAC7F11840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4678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2B23CF-6856-4FCE-9252-24C872C6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6C9712-AB00-4A79-8810-E412A95883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4471D36-CA3C-4D13-827D-C43D58F8E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A97225-3F80-4946-9CE3-7B7C906F2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6776-A517-4B00-8579-CD3466D1E623}" type="datetimeFigureOut">
              <a:rPr lang="fr-CA" smtClean="0"/>
              <a:t>2021-10-26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D13CA9-E5EA-4E95-AAC3-5AE5AA026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8FBA1C-E0E0-483C-ADC7-93AE1DFD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D7F6-E9C7-42E3-998F-3BAC7F11840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0156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D19E00D-0AE0-4CE8-A08C-6E6EA78E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C72D08-991E-4D03-B01D-254DEFE46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9C437F-F7E3-4CD5-8066-E38B9564B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D6776-A517-4B00-8579-CD3466D1E623}" type="datetimeFigureOut">
              <a:rPr lang="fr-CA" smtClean="0"/>
              <a:t>2021-10-26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D14BA8-ACBF-482F-9C45-6E940BE88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AC82EF-A9B1-414D-A252-77BCD8409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0D7F6-E9C7-42E3-998F-3BAC7F11840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6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éfilé du Carnaval de Québec 2020 - Flip Fabrique">
            <a:extLst>
              <a:ext uri="{FF2B5EF4-FFF2-40B4-BE49-F238E27FC236}">
                <a16:creationId xmlns:a16="http://schemas.microsoft.com/office/drawing/2014/main" id="{D8BC1F03-6694-4F36-9EE2-B25A8FFDE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4484AF7-D09C-44EF-A4DB-98CDC73F8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fr-CA" sz="5200" dirty="0">
                <a:solidFill>
                  <a:srgbClr val="FFFFFF"/>
                </a:solidFill>
              </a:rPr>
              <a:t>Carnaval de Québec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7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lumière, décoré&#10;&#10;Description générée automatiquement">
            <a:extLst>
              <a:ext uri="{FF2B5EF4-FFF2-40B4-BE49-F238E27FC236}">
                <a16:creationId xmlns:a16="http://schemas.microsoft.com/office/drawing/2014/main" id="{3EAC6C8C-A8FB-4F84-808E-39BE0DDBA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8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Espace réservé du contenu 8" descr="Une image contenant arbre, neige, ciel, extérieur&#10;&#10;Description générée automatiquement">
            <a:extLst>
              <a:ext uri="{FF2B5EF4-FFF2-40B4-BE49-F238E27FC236}">
                <a16:creationId xmlns:a16="http://schemas.microsoft.com/office/drawing/2014/main" id="{826F10D7-A170-4807-978B-23CD2618B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5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77471EE4-7022-4AAD-960C-73C5752B28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6" b="395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142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La côte De Salaberry en 1956 | D&amp;#39;hier à aujourd&amp;#39;hui | Actualités | Le  Soleil - Québec">
            <a:extLst>
              <a:ext uri="{FF2B5EF4-FFF2-40B4-BE49-F238E27FC236}">
                <a16:creationId xmlns:a16="http://schemas.microsoft.com/office/drawing/2014/main" id="{FFF771CB-EE73-4F00-9942-A0712EEFBD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 b="1246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08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 descr="Une image contenant personne, groupe, posant, foule&#10;&#10;Description générée automatiquement">
            <a:extLst>
              <a:ext uri="{FF2B5EF4-FFF2-40B4-BE49-F238E27FC236}">
                <a16:creationId xmlns:a16="http://schemas.microsoft.com/office/drawing/2014/main" id="{1276A99A-D9CB-419D-B020-3F95B8538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284" b="162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0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 descr="10 Things You&amp;#39;ve Got to Experience at the Quebec Winter Carnival – Sucheta  Rawal">
            <a:extLst>
              <a:ext uri="{FF2B5EF4-FFF2-40B4-BE49-F238E27FC236}">
                <a16:creationId xmlns:a16="http://schemas.microsoft.com/office/drawing/2014/main" id="{FCCB82A2-A2C4-4181-AF44-FE00A34F17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0" r="12428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068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lumière, extérieur, trafic, cité&#10;&#10;Description générée automatiquement">
            <a:extLst>
              <a:ext uri="{FF2B5EF4-FFF2-40B4-BE49-F238E27FC236}">
                <a16:creationId xmlns:a16="http://schemas.microsoft.com/office/drawing/2014/main" id="{9BFF6033-4851-4165-9156-C19CB69B3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9" b="1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0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7F405D-D3D2-49E2-9C20-A8B957D85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4" name="Image 13" descr="Une image contenant personne, extérieur, debout, posant&#10;&#10;Description générée automatiquement">
            <a:extLst>
              <a:ext uri="{FF2B5EF4-FFF2-40B4-BE49-F238E27FC236}">
                <a16:creationId xmlns:a16="http://schemas.microsoft.com/office/drawing/2014/main" id="{03A78E42-CEFC-4F4D-ABB9-1CF68FDEC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33" y="0"/>
            <a:ext cx="10329524" cy="6858000"/>
          </a:xfrm>
          <a:prstGeom prst="rect">
            <a:avLst/>
          </a:prstGeom>
        </p:spPr>
      </p:pic>
      <p:pic>
        <p:nvPicPr>
          <p:cNvPr id="9" name="Espace réservé du contenu 8" descr="Une image contenant texte, extérieur, signe&#10;&#10;Description générée automatiquement">
            <a:extLst>
              <a:ext uri="{FF2B5EF4-FFF2-40B4-BE49-F238E27FC236}">
                <a16:creationId xmlns:a16="http://schemas.microsoft.com/office/drawing/2014/main" id="{43B66EEB-14F8-4824-94D7-67B88CF39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7177" cy="6858000"/>
          </a:xfrm>
        </p:spPr>
      </p:pic>
    </p:spTree>
    <p:extLst>
      <p:ext uri="{BB962C8B-B14F-4D97-AF65-F5344CB8AC3E}">
        <p14:creationId xmlns:p14="http://schemas.microsoft.com/office/powerpoint/2010/main" val="2202335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bâtiment, extérieur, nuit&#10;&#10;Description générée automatiquement">
            <a:extLst>
              <a:ext uri="{FF2B5EF4-FFF2-40B4-BE49-F238E27FC236}">
                <a16:creationId xmlns:a16="http://schemas.microsoft.com/office/drawing/2014/main" id="{E4796C99-FD73-44AE-BFA4-354D9C3AF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71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Tour de glace dans le quartier Limoilou">
            <a:extLst>
              <a:ext uri="{FF2B5EF4-FFF2-40B4-BE49-F238E27FC236}">
                <a16:creationId xmlns:a16="http://schemas.microsoft.com/office/drawing/2014/main" id="{95745420-8CA8-43C5-BAA1-C8BD1363E2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786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</Words>
  <Application>Microsoft Office PowerPoint</Application>
  <PresentationFormat>Grand écran</PresentationFormat>
  <Paragraphs>1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Carnaval de Québec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Carnaval de Québec</dc:title>
  <dc:creator>Alexis Ferland</dc:creator>
  <cp:lastModifiedBy>Alexis Ferland</cp:lastModifiedBy>
  <cp:revision>6</cp:revision>
  <dcterms:created xsi:type="dcterms:W3CDTF">2021-10-21T00:23:01Z</dcterms:created>
  <dcterms:modified xsi:type="dcterms:W3CDTF">2021-10-27T02:07:11Z</dcterms:modified>
</cp:coreProperties>
</file>